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5" r:id="rId3"/>
    <p:sldId id="266" r:id="rId4"/>
    <p:sldId id="267" r:id="rId5"/>
    <p:sldId id="269" r:id="rId6"/>
    <p:sldId id="276" r:id="rId7"/>
    <p:sldId id="271" r:id="rId8"/>
    <p:sldId id="272" r:id="rId9"/>
    <p:sldId id="273" r:id="rId10"/>
    <p:sldId id="274" r:id="rId11"/>
    <p:sldId id="275" r:id="rId12"/>
    <p:sldId id="27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88" d="100"/>
          <a:sy n="88" d="100"/>
        </p:scale>
        <p:origin x="494" y="6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Contribution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Sheet1!$A$2:$A$7</c:f>
              <c:strCache>
                <c:ptCount val="6"/>
                <c:pt idx="0">
                  <c:v>Siddhant Pratap Singh</c:v>
                </c:pt>
                <c:pt idx="1">
                  <c:v>Akanksha Tiwari</c:v>
                </c:pt>
                <c:pt idx="2">
                  <c:v>Adab Istiaq</c:v>
                </c:pt>
                <c:pt idx="3">
                  <c:v>Jai Hind</c:v>
                </c:pt>
                <c:pt idx="4">
                  <c:v>Utkarsh Pandey</c:v>
                </c:pt>
                <c:pt idx="5">
                  <c:v>Rajan Joshi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25</c:v>
                </c:pt>
                <c:pt idx="5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079-4549-A781-90F9F405AAC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</c:legendEntry>
      <c:legendEntry>
        <c:idx val="3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</c:legendEntry>
      <c:legendEntry>
        <c:idx val="4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</c:legendEntry>
      <c:legendEntry>
        <c:idx val="5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</c:legendEntry>
      <c:layout>
        <c:manualLayout>
          <c:xMode val="edge"/>
          <c:yMode val="edge"/>
          <c:x val="6.6104440069991249E-2"/>
          <c:y val="0.83341910386201723"/>
          <c:w val="0.86779111986001756"/>
          <c:h val="0.1487237532808398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2021-03-09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jpg>
</file>

<file path=ppt/media/image5.jpg>
</file>

<file path=ppt/media/image6.jpeg>
</file>

<file path=ppt/media/image7.jp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2021-03-09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2021-03-09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2021-03-09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2021-03-09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2021-03-09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2021-03-09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2021-03-09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2021-03-09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2021-03-09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Rectangle 7" descr="An empty placeholder to add an image. Click on the placeholder and select the image that you wish to add.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2021-03-09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2021-03-09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Animatronic Hand </a:t>
            </a:r>
            <a:endParaRPr sz="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Using Mechatronic Technology</a:t>
            </a:r>
            <a:endParaRPr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Construction of Model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Connecting sensor with </a:t>
            </a:r>
            <a:r>
              <a:rPr lang="en-US" dirty="0"/>
              <a:t>A</a:t>
            </a:r>
            <a:r>
              <a:rPr lang="en-US" dirty="0" smtClean="0"/>
              <a:t>rduino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1" y="2514600"/>
            <a:ext cx="3962399" cy="3276600"/>
          </a:xfrm>
        </p:spPr>
      </p:pic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6667499" y="1905000"/>
            <a:ext cx="4572001" cy="685800"/>
          </a:xfrm>
        </p:spPr>
        <p:txBody>
          <a:bodyPr>
            <a:normAutofit/>
          </a:bodyPr>
          <a:lstStyle/>
          <a:p>
            <a:r>
              <a:rPr lang="en-US" dirty="0" smtClean="0"/>
              <a:t>Making connections to upload code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2514600"/>
            <a:ext cx="4343400" cy="3419475"/>
          </a:xfrm>
        </p:spPr>
      </p:pic>
    </p:spTree>
    <p:extLst>
      <p:ext uri="{BB962C8B-B14F-4D97-AF65-F5344CB8AC3E}">
        <p14:creationId xmlns:p14="http://schemas.microsoft.com/office/powerpoint/2010/main" val="3232560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2100" y="304800"/>
            <a:ext cx="9144000" cy="762000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Working of model</a:t>
            </a:r>
          </a:p>
        </p:txBody>
      </p:sp>
      <p:pic>
        <p:nvPicPr>
          <p:cNvPr id="10" name="VID-20210309-WA000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33600" y="1066800"/>
            <a:ext cx="7467600" cy="5562600"/>
          </a:xfrm>
        </p:spPr>
      </p:pic>
    </p:spTree>
    <p:extLst>
      <p:ext uri="{BB962C8B-B14F-4D97-AF65-F5344CB8AC3E}">
        <p14:creationId xmlns:p14="http://schemas.microsoft.com/office/powerpoint/2010/main" val="1857640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685800"/>
          </a:xfrm>
        </p:spPr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Member Contribution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7296584"/>
              </p:ext>
            </p:extLst>
          </p:nvPr>
        </p:nvGraphicFramePr>
        <p:xfrm>
          <a:off x="914400" y="1219200"/>
          <a:ext cx="9753600" cy="4876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78593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43000" y="3200400"/>
            <a:ext cx="4876800" cy="32004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</a:p>
          <a:p>
            <a:pPr marL="0" indent="0">
              <a:buNone/>
            </a:pP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Siddhant Pratap Singh (</a:t>
            </a:r>
            <a:r>
              <a:rPr lang="en-IN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1743120043)</a:t>
            </a:r>
          </a:p>
          <a:p>
            <a:pPr marL="0" indent="0">
              <a:buNone/>
            </a:pPr>
            <a:r>
              <a:rPr lang="en-IN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Akanksha</a:t>
            </a:r>
            <a:r>
              <a:rPr lang="en-IN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Tiwari (</a:t>
            </a:r>
            <a:r>
              <a:rPr lang="en-IN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1743120003)</a:t>
            </a:r>
          </a:p>
          <a:p>
            <a:pPr marL="0" indent="0">
              <a:buNone/>
            </a:pPr>
            <a:r>
              <a:rPr lang="en-IN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Jai </a:t>
            </a: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Hind (1743120017)</a:t>
            </a:r>
          </a:p>
          <a:p>
            <a:pPr marL="0" indent="0">
              <a:buNone/>
            </a:pP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Utkarsh</a:t>
            </a: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Pandey (1743120049)</a:t>
            </a:r>
          </a:p>
          <a:p>
            <a:pPr marL="0" indent="0">
              <a:buNone/>
            </a:pP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KM </a:t>
            </a: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Adab</a:t>
            </a: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Istiaq</a:t>
            </a: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(1743120019)</a:t>
            </a:r>
          </a:p>
          <a:p>
            <a:pPr marL="0" indent="0">
              <a:buNone/>
            </a:pP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Rajan</a:t>
            </a: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Joshi (1743120033)</a:t>
            </a:r>
          </a:p>
          <a:p>
            <a:pPr marL="0" indent="0">
              <a:buNone/>
            </a:pPr>
            <a:endPara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2FD316-E077-4020-A441-5F990404D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685800"/>
            <a:ext cx="2173617" cy="1905000"/>
          </a:xfrm>
          <a:prstGeom prst="rect">
            <a:avLst/>
          </a:prstGeom>
        </p:spPr>
      </p:pic>
      <p:sp>
        <p:nvSpPr>
          <p:cNvPr id="9" name="Content Placeholder 13"/>
          <p:cNvSpPr txBox="1">
            <a:spLocks/>
          </p:cNvSpPr>
          <p:nvPr/>
        </p:nvSpPr>
        <p:spPr>
          <a:xfrm>
            <a:off x="6477000" y="3200400"/>
            <a:ext cx="4876800" cy="32004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087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317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060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to: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Project </a:t>
            </a: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Guide</a:t>
            </a:r>
          </a:p>
          <a:p>
            <a:pPr marL="0" indent="0">
              <a:buNone/>
            </a:pPr>
            <a:r>
              <a:rPr lang="en-IN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</a:t>
            </a:r>
            <a:r>
              <a:rPr lang="en-IN" b="1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IN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Abhishek </a:t>
            </a: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Mishra</a:t>
            </a:r>
          </a:p>
          <a:p>
            <a:pPr marL="0" indent="0">
              <a:buNone/>
            </a:pP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Additional Director, HOD of EE &amp; EC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Project </a:t>
            </a: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In-charge</a:t>
            </a:r>
          </a:p>
          <a:p>
            <a:pPr marL="0" indent="0">
              <a:buNone/>
            </a:pP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Mr. </a:t>
            </a: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Sushil</a:t>
            </a: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Kumar</a:t>
            </a:r>
          </a:p>
          <a:p>
            <a:pPr marL="0" indent="0">
              <a:buNone/>
            </a:pP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Electrical Engineering</a:t>
            </a:r>
          </a:p>
          <a:p>
            <a:pPr marL="0" indent="0">
              <a:buFont typeface="Arial" pitchFamily="34" charset="0"/>
              <a:buNone/>
            </a:pPr>
            <a:endPara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2826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457200"/>
            <a:ext cx="7696200" cy="1143000"/>
          </a:xfrm>
        </p:spPr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Progress Presentation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Arduino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Servo motor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Flex sensor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Writing of code to give basic instruction to hand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Code burn and upload virtually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Construction of Model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Working of model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Member contribution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6190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990600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Why choose Arduino Uno for Animatronic Hand ?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DC Current for 3.3 V Pin : 50mA 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voltage             : 5 V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Input Voltage                    : 7 – 12 V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Input Voltage                    : 6 – 20 V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Digital I/O Pins                : 14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Analog Input Pins            : 6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Flas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 Memory                  : 32 KB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Clock Speed                     : 16 MHz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DC Current per I/O          : 40 mA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1825625"/>
            <a:ext cx="4724400" cy="4270375"/>
          </a:xfrm>
        </p:spPr>
      </p:pic>
    </p:spTree>
    <p:extLst>
      <p:ext uri="{BB962C8B-B14F-4D97-AF65-F5344CB8AC3E}">
        <p14:creationId xmlns:p14="http://schemas.microsoft.com/office/powerpoint/2010/main" val="4145261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Why use Servo Motor instead of other motors ?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905000"/>
            <a:ext cx="5257800" cy="4267200"/>
          </a:xfrm>
        </p:spPr>
      </p:pic>
      <p:sp>
        <p:nvSpPr>
          <p:cNvPr id="5" name="TextBox 4"/>
          <p:cNvSpPr txBox="1"/>
          <p:nvPr/>
        </p:nvSpPr>
        <p:spPr>
          <a:xfrm>
            <a:off x="1524000" y="2057400"/>
            <a:ext cx="434340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High Speed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High torque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Available in AC and DC Both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Small Size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Large angular force compare to their size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Operate in Closed Loop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Very accurate</a:t>
            </a:r>
          </a:p>
          <a:p>
            <a:pPr>
              <a:lnSpc>
                <a:spcPct val="150000"/>
              </a:lnSpc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02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Flex Sensor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72" t="8929" r="4333" b="42857"/>
          <a:stretch/>
        </p:blipFill>
        <p:spPr>
          <a:xfrm>
            <a:off x="7772400" y="1905000"/>
            <a:ext cx="3657600" cy="3200400"/>
          </a:xfrm>
        </p:spPr>
      </p:pic>
      <p:sp>
        <p:nvSpPr>
          <p:cNvPr id="5" name="TextBox 4"/>
          <p:cNvSpPr txBox="1"/>
          <p:nvPr/>
        </p:nvSpPr>
        <p:spPr>
          <a:xfrm>
            <a:off x="1219200" y="2316481"/>
            <a:ext cx="5791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simple flex sensor is 4.5’’ in length. As the sensor bent, the resistance across the sensor increases.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Flex sensors are sensors that change in resistance depending on the amount of bend on the sensor.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is a passive resistance device that can be used to detect bending or flexing.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6997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8382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Writing of code to give basic instruction to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hand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9166" y="1600200"/>
            <a:ext cx="8950234" cy="47244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#include&lt;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servo.h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 // include library file for servo motor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Servo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myservo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; //variables defined for servo motor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Servo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myservo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1;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myservo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2;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myservo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3;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myservo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4;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// setup of serial for sensors. Setup to attach digital pins to each servo motor.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Void setup(){</a:t>
            </a:r>
          </a:p>
          <a:p>
            <a:pPr marL="0" indent="0">
              <a:buNone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Serial.begin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(600);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myservo1.attach(7);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Myservo2.attach(4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842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381000"/>
            <a:ext cx="9144000" cy="5867400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Myservo2.attach(3);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b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void loop(){</a:t>
            </a:r>
            <a:b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flexsensorReading</a:t>
            </a:r>
            <a: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</a:t>
            </a:r>
            <a:r>
              <a:rPr lang="en-US" sz="1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analogRead</a:t>
            </a:r>
            <a: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(A4);  //variables defined to take reading from sensors.</a:t>
            </a:r>
            <a:b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flexsensorReading1 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analogRead</a:t>
            </a:r>
            <a: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(A3);</a:t>
            </a:r>
            <a:b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flexsensorReading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</a:t>
            </a:r>
            <a:r>
              <a:rPr lang="en-US" sz="1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analogRead</a:t>
            </a:r>
            <a: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(A2);</a:t>
            </a:r>
            <a:b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flexsensorReading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</a:t>
            </a:r>
            <a:r>
              <a:rPr lang="en-US" sz="1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analogRead</a:t>
            </a:r>
            <a: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(A1);</a:t>
            </a:r>
            <a:b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flexsensorReading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</a:t>
            </a:r>
            <a:r>
              <a:rPr lang="en-US" sz="1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analogRead</a:t>
            </a:r>
            <a: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(A0);</a:t>
            </a:r>
            <a:b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Final step is to send readings to digital pins for servo motors to move.</a:t>
            </a:r>
            <a:b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Myservo.write</a:t>
            </a:r>
            <a: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b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myservo.write</a:t>
            </a:r>
            <a: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(val1);</a:t>
            </a:r>
            <a:b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myservo.write</a:t>
            </a:r>
            <a: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(val2);</a:t>
            </a:r>
            <a:b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myservo.write</a:t>
            </a:r>
            <a: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(val3);</a:t>
            </a:r>
            <a:b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myservo.write</a:t>
            </a:r>
            <a: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(val4);</a:t>
            </a:r>
            <a:b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988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burn and upload virtually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1905000"/>
            <a:ext cx="4699000" cy="4267200"/>
          </a:xfrm>
        </p:spPr>
      </p:pic>
      <p:sp>
        <p:nvSpPr>
          <p:cNvPr id="7" name="Rectangle 6"/>
          <p:cNvSpPr/>
          <p:nvPr/>
        </p:nvSpPr>
        <p:spPr>
          <a:xfrm>
            <a:off x="533400" y="1905000"/>
            <a:ext cx="56388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Connected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Arduino to the computer with the USB cable. We did not need the battery for that time. The green PWR LED will light. If there was already a program burned into the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Arduino, it will run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Started the Arduino development environment. In Arduino-speak, programs are called “sketches”, but here we will just call them programs. Our window would look something like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this.</a:t>
            </a:r>
          </a:p>
          <a:p>
            <a:pPr algn="just"/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clicked the Upload button or Ctrl-U to compile the program and load on the Arduino B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board.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180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6.potx" id="{FD85E87A-7813-4F67-9E59-69B5487A1910}" vid="{BDF94C36-3ACF-4CF1-939F-F4211E6D666F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technology circuit board design presentation (widescreen)</Template>
  <TotalTime>128</TotalTime>
  <Words>520</Words>
  <Application>Microsoft Office PowerPoint</Application>
  <PresentationFormat>Widescreen</PresentationFormat>
  <Paragraphs>73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Candara</vt:lpstr>
      <vt:lpstr>Consolas</vt:lpstr>
      <vt:lpstr>Times New Roman</vt:lpstr>
      <vt:lpstr>Wingdings</vt:lpstr>
      <vt:lpstr>Tech Computer 16x9</vt:lpstr>
      <vt:lpstr>Animatronic Hand </vt:lpstr>
      <vt:lpstr>PowerPoint Presentation</vt:lpstr>
      <vt:lpstr>Progress Presentation</vt:lpstr>
      <vt:lpstr>Why choose Arduino Uno for Animatronic Hand ?</vt:lpstr>
      <vt:lpstr>Why use Servo Motor instead of other motors ?</vt:lpstr>
      <vt:lpstr>Flex Sensor</vt:lpstr>
      <vt:lpstr>Writing of code to give basic instruction to hand</vt:lpstr>
      <vt:lpstr>Myservo2.attach(3); } void loop(){ int flexsensorReading =analogRead(A4);  //variables defined to take reading from sensors. int flexsensorReading1 =analogRead(A3); int flexsensorReading =analogRead(A2); int flexsensorReading =analogRead(A1); int flexsensorReading =analogRead(A0); // Final step is to send readings to digital pins for servo motors to move. Myservo.write(val); myservo.write(val1); myservo.write(val2); myservo.write(val3); myservo.write(val4); }</vt:lpstr>
      <vt:lpstr>Code burn and upload virtually</vt:lpstr>
      <vt:lpstr>Construction of Model</vt:lpstr>
      <vt:lpstr>Working of model</vt:lpstr>
      <vt:lpstr>Member Contribution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Animatronic Hnad </dc:title>
  <dc:creator>Siddhant Pratap Singh</dc:creator>
  <cp:lastModifiedBy>Siddhant Pratap Singh</cp:lastModifiedBy>
  <cp:revision>36</cp:revision>
  <dcterms:created xsi:type="dcterms:W3CDTF">2021-03-09T16:44:46Z</dcterms:created>
  <dcterms:modified xsi:type="dcterms:W3CDTF">2021-03-09T18:53:20Z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